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061B6-FAF5-4A96-95BE-27174A8CE0C4}" type="datetimeFigureOut">
              <a:rPr lang="sr-Latn-CS"/>
              <a:pPr>
                <a:defRPr/>
              </a:pPr>
              <a:t>17.1.2012</a:t>
            </a:fld>
            <a:endParaRPr lang="hr-HR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3F144-CF78-4C13-A902-79E51DDB3FD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05A9-CBFB-4A61-901C-9D89C4AA3E78}" type="datetimeFigureOut">
              <a:rPr lang="sr-Latn-CS"/>
              <a:pPr>
                <a:defRPr/>
              </a:pPr>
              <a:t>17.1.2012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325D9-EBCB-40FB-B04D-BCB042DB33A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72BB5-BECB-412D-A6F9-0A9CF04474B2}" type="datetimeFigureOut">
              <a:rPr lang="sr-Latn-CS"/>
              <a:pPr>
                <a:defRPr/>
              </a:pPr>
              <a:t>17.1.2012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9DC14-6293-45B9-9264-1B534E3552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7B119-87E0-4EE1-BF78-758D0A869C4D}" type="datetimeFigureOut">
              <a:rPr lang="sr-Latn-CS"/>
              <a:pPr>
                <a:defRPr/>
              </a:pPr>
              <a:t>17.1.2012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C81C5-A8A6-4B8C-81CF-869337F29C6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651A2-954B-4A63-8BC3-A7F8E1F237AF}" type="datetimeFigureOut">
              <a:rPr lang="sr-Latn-CS"/>
              <a:pPr>
                <a:defRPr/>
              </a:pPr>
              <a:t>17.1.2012</a:t>
            </a:fld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A8F73-CA33-4640-9E55-B9AF597ACD3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B4DEC-18CE-4C9C-A30A-0206B7ECF3F7}" type="datetimeFigureOut">
              <a:rPr lang="sr-Latn-CS"/>
              <a:pPr>
                <a:defRPr/>
              </a:pPr>
              <a:t>17.1.2012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BE44D-8331-4F48-90BF-363945FB038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A4FD3-D881-44EA-A5E3-7C8A0C826E5C}" type="datetimeFigureOut">
              <a:rPr lang="sr-Latn-CS"/>
              <a:pPr>
                <a:defRPr/>
              </a:pPr>
              <a:t>17.1.2012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FCC52-DAE7-469F-889C-DEE2BBFACC4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E57BA-A673-4757-B3D1-42CDD9663EC7}" type="datetimeFigureOut">
              <a:rPr lang="sr-Latn-CS"/>
              <a:pPr>
                <a:defRPr/>
              </a:pPr>
              <a:t>17.1.2012</a:t>
            </a:fld>
            <a:endParaRPr lang="hr-H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42B15-BBC0-4E09-A0B0-3C0378BC96F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5D0DF-B4C0-47A7-9338-254F459E736A}" type="datetimeFigureOut">
              <a:rPr lang="sr-Latn-CS"/>
              <a:pPr>
                <a:defRPr/>
              </a:pPr>
              <a:t>17.1.2012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4A12F-FE58-4855-8EA3-7B692931B11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1A021-9299-4B20-A12F-05A7AF743485}" type="datetimeFigureOut">
              <a:rPr lang="sr-Latn-CS"/>
              <a:pPr>
                <a:defRPr/>
              </a:pPr>
              <a:t>17.1.2012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4FCB0-AAE8-4877-A7BA-E3AD46126CD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5E8B8-7073-4058-8C01-6BDEFB4D631E}" type="datetimeFigureOut">
              <a:rPr lang="sr-Latn-CS"/>
              <a:pPr>
                <a:defRPr/>
              </a:pPr>
              <a:t>17.1.2012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310E2-F164-4D76-AB16-4D925E8C825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74D41C-CDEE-4370-AA72-A671D6F15680}" type="datetimeFigureOut">
              <a:rPr lang="sr-Latn-CS"/>
              <a:pPr>
                <a:defRPr/>
              </a:pPr>
              <a:t>17.1.2012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55A4B7-B72D-497B-B736-9A1170216E9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1" r:id="rId1"/>
    <p:sldLayoutId id="2147483724" r:id="rId2"/>
    <p:sldLayoutId id="2147483742" r:id="rId3"/>
    <p:sldLayoutId id="2147483723" r:id="rId4"/>
    <p:sldLayoutId id="2147483743" r:id="rId5"/>
    <p:sldLayoutId id="2147483722" r:id="rId6"/>
    <p:sldLayoutId id="2147483721" r:id="rId7"/>
    <p:sldLayoutId id="2147483744" r:id="rId8"/>
    <p:sldLayoutId id="2147483745" r:id="rId9"/>
    <p:sldLayoutId id="2147483720" r:id="rId10"/>
    <p:sldLayoutId id="214748371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r>
              <a:rPr lang="hr-HR" sz="8000" smtClean="0">
                <a:solidFill>
                  <a:srgbClr val="00B0F0"/>
                </a:solidFill>
              </a:rPr>
              <a:t>LJEPOTE RH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smtClean="0">
                <a:solidFill>
                  <a:srgbClr val="92D050"/>
                </a:solidFill>
                <a:latin typeface="Forte" pitchFamily="66" charset="0"/>
              </a:rPr>
              <a:t>STROGI REZERVATI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b="1" u="sng" smtClean="0">
                <a:solidFill>
                  <a:srgbClr val="00B0F0"/>
                </a:solidFill>
              </a:rPr>
              <a:t>Strogi rezervat</a:t>
            </a:r>
            <a:r>
              <a:rPr lang="hr-HR" sz="2800" smtClean="0">
                <a:solidFill>
                  <a:srgbClr val="00B0F0"/>
                </a:solidFill>
              </a:rPr>
              <a:t> je područje u kojem je priroda neizmijenjena ili neznatno izmijenjena ljudskom djelatnošću. </a:t>
            </a:r>
          </a:p>
          <a:p>
            <a:r>
              <a:rPr lang="hr-HR" sz="2800" smtClean="0">
                <a:solidFill>
                  <a:srgbClr val="00B0F0"/>
                </a:solidFill>
              </a:rPr>
              <a:t>Zabranjena je svaka djelatnost i obavljanje bilo kakvih radova koji bi mogli narušiti slobodnu evoluciju prirode.</a:t>
            </a:r>
          </a:p>
          <a:p>
            <a:r>
              <a:rPr lang="hr-HR" sz="2800" smtClean="0">
                <a:solidFill>
                  <a:srgbClr val="00B0F0"/>
                </a:solidFill>
              </a:rPr>
              <a:t>U Hrvatkoj su dva područja proglašena strogim rezervatima.</a:t>
            </a:r>
          </a:p>
          <a:p>
            <a:endParaRPr lang="hr-HR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Box 3"/>
          <p:cNvSpPr txBox="1">
            <a:spLocks noChangeArrowheads="1"/>
          </p:cNvSpPr>
          <p:nvPr/>
        </p:nvSpPr>
        <p:spPr bwMode="auto">
          <a:xfrm>
            <a:off x="642938" y="428625"/>
            <a:ext cx="7072312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4400">
                <a:solidFill>
                  <a:srgbClr val="00B050"/>
                </a:solidFill>
                <a:latin typeface="Algerian"/>
              </a:rPr>
              <a:t>HAJDUČKI I ROŽANSKI KUKOVI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 rot="20835533">
            <a:off x="513569" y="2443388"/>
            <a:ext cx="3577366" cy="3395943"/>
          </a:xfrm>
        </p:spPr>
        <p:txBody>
          <a:bodyPr>
            <a:no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Proglašeni su strogim rezervatom 1969. godine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Najpoznatija </a:t>
            </a:r>
            <a:r>
              <a:rPr lang="hr-H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 Lukina jama otkrivena 1992. u kojoj je otkrivena nepoznata životinja iz reda </a:t>
            </a:r>
            <a:r>
              <a:rPr lang="hr-H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pijavica</a:t>
            </a:r>
            <a:endParaRPr lang="hr-H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2227" name="Picture 7" descr="Hajdučki kuko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02419">
            <a:off x="4360251" y="2091045"/>
            <a:ext cx="3451108" cy="430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>
                <a:solidFill>
                  <a:srgbClr val="00B050"/>
                </a:solidFill>
                <a:latin typeface="Algerian" pitchFamily="82" charset="0"/>
              </a:rPr>
              <a:t>BIJELE I SAMARSKE STIJENE</a:t>
            </a:r>
            <a:endParaRPr lang="hr-HR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488736">
            <a:off x="576431" y="1582347"/>
            <a:ext cx="4459193" cy="2743913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Nalaze se u sklopu planinskog lanca Velika Kapela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Proglašene su strogim rezervatom 1985. godine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hr-H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3" descr="Bijele stijen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453704">
            <a:off x="4728290" y="1467485"/>
            <a:ext cx="3880509" cy="47679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>
              <a:rot lat="0" lon="21599979" rev="0"/>
            </a:camera>
            <a:lightRig rig="twoPt" dir="t">
              <a:rot lat="0" lon="0" rev="7800000"/>
            </a:lightRig>
          </a:scene3d>
          <a:sp3d contourW="6350">
            <a:bevelT w="50800" h="16510" prst="coolSlant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122</TotalTime>
  <Words>91</Words>
  <Application>Microsoft Office PowerPoint</Application>
  <PresentationFormat>Prikaz na zaslonu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Technic</vt:lpstr>
      <vt:lpstr>Slajd 1</vt:lpstr>
      <vt:lpstr>STROGI REZERVATI</vt:lpstr>
      <vt:lpstr>Slajd 3</vt:lpstr>
      <vt:lpstr>BIJELE I SAMARSKE STIJENE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Office</dc:creator>
  <cp:lastModifiedBy>korisnik</cp:lastModifiedBy>
  <cp:revision>16</cp:revision>
  <dcterms:created xsi:type="dcterms:W3CDTF">2011-11-12T11:15:17Z</dcterms:created>
  <dcterms:modified xsi:type="dcterms:W3CDTF">2012-01-17T16:46:53Z</dcterms:modified>
</cp:coreProperties>
</file>