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A1F8302-E1C5-457F-BE5B-63A57895C663}" type="datetimeFigureOut">
              <a:rPr lang="sr-Latn-CS" smtClean="0"/>
              <a:pPr/>
              <a:t>27.1.2014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E7C3DF1-A57C-4AFE-B986-BA46763892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IGRAMO SE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RIJEČIMA</a:t>
            </a:r>
            <a:br>
              <a:rPr lang="hr-H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Martina 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Štefanović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Darko igra nogomet.</a:t>
            </a: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Slika 2" descr="758f3e0f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0" y="2857496"/>
            <a:ext cx="4089106" cy="3066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Tkosesakrioubari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Tko se sakrio u bari ?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Slika 2" descr="6544089septembar,2004,6 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786058"/>
            <a:ext cx="4762500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303290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O SVAKOJ SLICI RECI JEDNU REČENICU.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konj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2198" y="1571612"/>
            <a:ext cx="2571768" cy="4525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 descr="0908007.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928802"/>
            <a:ext cx="5676900" cy="38004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ov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3976" y="2103279"/>
            <a:ext cx="4956048" cy="36118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 descr="kosnica_gi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928802"/>
            <a:ext cx="5429288" cy="38576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PROČITAJMO ZAJEDNO !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Rezervirano mjesto sadržaja 9" descr="482385_452837154789785_1168661828_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0517" y="1646238"/>
            <a:ext cx="5622966" cy="4525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PROČITAJMO ZAJEDNO !</a:t>
            </a:r>
            <a:endParaRPr lang="hr-HR" dirty="0"/>
          </a:p>
        </p:txBody>
      </p:sp>
      <p:pic>
        <p:nvPicPr>
          <p:cNvPr id="4" name="Rezervirano mjesto sadržaja 3" descr="482863_452837471456420_304734864_n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61368"/>
            <a:ext cx="6357982" cy="4082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r-HR" dirty="0" smtClean="0"/>
              <a:t>Pronađi skrivene riječi</a:t>
            </a:r>
            <a:endParaRPr lang="hr-HR" dirty="0"/>
          </a:p>
        </p:txBody>
      </p:sp>
      <p:sp>
        <p:nvSpPr>
          <p:cNvPr id="1028" name="PubOvalCallout"/>
          <p:cNvSpPr>
            <a:spLocks noEditPoints="1" noChangeArrowheads="1"/>
          </p:cNvSpPr>
          <p:nvPr/>
        </p:nvSpPr>
        <p:spPr bwMode="auto">
          <a:xfrm>
            <a:off x="1142976" y="1785926"/>
            <a:ext cx="2000264" cy="16002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D      V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R        O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030" name="PubOvalCallout"/>
          <p:cNvSpPr>
            <a:spLocks noEditPoints="1" noChangeArrowheads="1"/>
          </p:cNvSpPr>
          <p:nvPr/>
        </p:nvSpPr>
        <p:spPr bwMode="auto">
          <a:xfrm>
            <a:off x="3657600" y="1785926"/>
            <a:ext cx="1828800" cy="16002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FFC000"/>
                </a:solidFill>
              </a:rPr>
              <a:t>LJ       V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A     B        U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1031" name="PubOvalCallout"/>
          <p:cNvSpPr>
            <a:spLocks noEditPoints="1" noChangeArrowheads="1"/>
          </p:cNvSpPr>
          <p:nvPr/>
        </p:nvSpPr>
        <p:spPr bwMode="auto">
          <a:xfrm>
            <a:off x="6572264" y="4000504"/>
            <a:ext cx="1828800" cy="16002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/>
              <a:t>G     A     T</a:t>
            </a:r>
          </a:p>
          <a:p>
            <a:r>
              <a:rPr lang="hr-HR" dirty="0" smtClean="0"/>
              <a:t>I      R</a:t>
            </a:r>
            <a:endParaRPr lang="hr-HR" dirty="0"/>
          </a:p>
        </p:txBody>
      </p:sp>
      <p:sp>
        <p:nvSpPr>
          <p:cNvPr id="1032" name="PubOvalCallout"/>
          <p:cNvSpPr>
            <a:spLocks noEditPoints="1" noChangeArrowheads="1"/>
          </p:cNvSpPr>
          <p:nvPr/>
        </p:nvSpPr>
        <p:spPr bwMode="auto">
          <a:xfrm>
            <a:off x="1142976" y="4143380"/>
            <a:ext cx="1828800" cy="16002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tx2">
              <a:lumMod val="1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</a:rPr>
              <a:t>LJ     N     H   A      I     A</a:t>
            </a:r>
            <a:endParaRPr lang="hr-H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33" name="PubOvalCallout"/>
          <p:cNvSpPr>
            <a:spLocks noEditPoints="1" noChangeArrowheads="1"/>
          </p:cNvSpPr>
          <p:nvPr/>
        </p:nvSpPr>
        <p:spPr bwMode="auto">
          <a:xfrm>
            <a:off x="3786182" y="4143380"/>
            <a:ext cx="1828800" cy="16002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  <a:p>
            <a:r>
              <a:rPr lang="hr-HR" dirty="0" smtClean="0"/>
              <a:t>Š   </a:t>
            </a:r>
            <a:r>
              <a:rPr lang="hr-HR" dirty="0" err="1" smtClean="0"/>
              <a:t>Š</a:t>
            </a:r>
            <a:r>
              <a:rPr lang="hr-HR" dirty="0" smtClean="0"/>
              <a:t>   R   E   I</a:t>
            </a:r>
            <a:endParaRPr lang="hr-HR" dirty="0"/>
          </a:p>
        </p:txBody>
      </p:sp>
      <p:sp>
        <p:nvSpPr>
          <p:cNvPr id="12" name="Rezervirano mjesto sadržaja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30" grpId="0" animBg="1"/>
      <p:bldP spid="1031" grpId="0" animBg="1"/>
      <p:bldP spid="1032" grpId="0" animBg="1"/>
      <p:bldP spid="10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BRAVO !!!!!!!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unce 5"/>
          <p:cNvSpPr/>
          <p:nvPr/>
        </p:nvSpPr>
        <p:spPr>
          <a:xfrm>
            <a:off x="3214678" y="2714620"/>
            <a:ext cx="2786082" cy="235745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POREDAJ PRAVILNO RIJEČI U REČENICI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425573"/>
          </a:xfrm>
        </p:spPr>
        <p:txBody>
          <a:bodyPr/>
          <a:lstStyle/>
          <a:p>
            <a:pPr algn="ctr">
              <a:buNone/>
            </a:pPr>
            <a:r>
              <a:rPr lang="hr-HR" dirty="0" smtClean="0">
                <a:solidFill>
                  <a:srgbClr val="00B0F0"/>
                </a:solidFill>
              </a:rPr>
              <a:t>školi.   Maja   u   je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428992" y="4286256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r-H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4033038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rgbClr val="00B0F0"/>
                </a:solidFill>
              </a:rPr>
              <a:t>Maja je u školi.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Nasmiješeno lice 2"/>
          <p:cNvSpPr/>
          <p:nvPr/>
        </p:nvSpPr>
        <p:spPr>
          <a:xfrm>
            <a:off x="6429388" y="500042"/>
            <a:ext cx="1857388" cy="135732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331865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ukusnu Željko jabuku. jede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3532972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Željko jede ukusnu jabuku.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Nasmiješeno lice 2"/>
          <p:cNvSpPr/>
          <p:nvPr/>
        </p:nvSpPr>
        <p:spPr>
          <a:xfrm>
            <a:off x="6000760" y="500042"/>
            <a:ext cx="2143140" cy="17145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na stolu? je Što</a:t>
            </a:r>
            <a:endParaRPr lang="hr-H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321471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Što je na stolu ?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Nasmiješeno lice 2"/>
          <p:cNvSpPr/>
          <p:nvPr/>
        </p:nvSpPr>
        <p:spPr>
          <a:xfrm>
            <a:off x="6500826" y="928670"/>
            <a:ext cx="1785950" cy="15001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400" dirty="0" smtClean="0"/>
              <a:t>RASTAVI RIJEČI I PROČITAJ REČENICU</a:t>
            </a:r>
            <a:endParaRPr lang="hr-HR" sz="44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Darkoigranogomet</a:t>
            </a:r>
            <a:r>
              <a:rPr lang="hr-HR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hr-HR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100</Words>
  <Application>Microsoft Office PowerPoint</Application>
  <PresentationFormat>Prikaz na zaslonu (4:3)</PresentationFormat>
  <Paragraphs>28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Livnica</vt:lpstr>
      <vt:lpstr>IGRAMO SE RIJEČIMA Martina Štefanović </vt:lpstr>
      <vt:lpstr>Pronađi skrivene riječi</vt:lpstr>
      <vt:lpstr>POREDAJ PRAVILNO RIJEČI U REČENICI</vt:lpstr>
      <vt:lpstr>Maja je u školi.</vt:lpstr>
      <vt:lpstr>ukusnu Željko jabuku. jede</vt:lpstr>
      <vt:lpstr>Željko jede ukusnu jabuku.</vt:lpstr>
      <vt:lpstr>na stolu? je Što</vt:lpstr>
      <vt:lpstr>Što je na stolu ?</vt:lpstr>
      <vt:lpstr>RASTAVI RIJEČI I PROČITAJ REČENICU</vt:lpstr>
      <vt:lpstr>Darko igra nogomet.</vt:lpstr>
      <vt:lpstr>Tkosesakrioubari?</vt:lpstr>
      <vt:lpstr>Tko se sakrio u bari ?</vt:lpstr>
      <vt:lpstr>O SVAKOJ SLICI RECI JEDNU REČENICU.</vt:lpstr>
      <vt:lpstr>Slajd 14</vt:lpstr>
      <vt:lpstr>Slajd 15</vt:lpstr>
      <vt:lpstr>Slajd 16</vt:lpstr>
      <vt:lpstr>Slajd 17</vt:lpstr>
      <vt:lpstr>PROČITAJMO ZAJEDNO !</vt:lpstr>
      <vt:lpstr>PROČITAJMO ZAJEDNO !</vt:lpstr>
      <vt:lpstr>BRAVO 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IGRAMO SE RIJEČIMA</dc:title>
  <dc:creator>Marko</dc:creator>
  <cp:lastModifiedBy>Marko</cp:lastModifiedBy>
  <cp:revision>16</cp:revision>
  <dcterms:created xsi:type="dcterms:W3CDTF">2014-01-26T09:37:36Z</dcterms:created>
  <dcterms:modified xsi:type="dcterms:W3CDTF">2014-01-27T19:44:21Z</dcterms:modified>
</cp:coreProperties>
</file>